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86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3E786-85C1-D452-41D5-2CE986F677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DACD7C-335B-91B3-7F71-19768E081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9A3490-F2A3-E422-1971-1889CC425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6F22FF-BCF6-9866-81A7-FD08D2EB8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8D9431-572D-B2FB-F399-15C469DCC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4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581F4B-445F-76E8-8CD3-F6511ED00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771BED-985A-2380-EE58-F59FA6427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29B9E7-CC91-3AA3-5AD7-D86F50ED1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E9FEBC-7BCE-9601-CA9D-746F6855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0086EA-768F-9D86-EAAC-AF32E9E90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24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556010-AFDD-9434-1F27-8F0D053139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E810E3C-7B16-0567-06B7-97D160414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6B702B-306E-1BDF-C849-617F65BAA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CCD57B-8EAA-3158-8348-533922692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170051-6331-EA3A-F59D-A67F0323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682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55542-7B6B-A818-264B-0BDB99F43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A13D78-36E2-199B-C72D-073B6230C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3A4AB6-BB46-C540-2C6C-7913F6012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1391CE-07E7-9D36-0AAC-37ED4C3B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868E3B-FF0C-79C9-1614-C7DA93AB9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11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DA5DB5-FBAB-9758-5B82-13A751AA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B843B6-C42A-EAF9-20E3-4A1740BBD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68BEF3-41A6-0362-4F75-825C720C0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7A9BE6-FC9B-5291-D280-44ACF035D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05C288-BEB3-8DF8-05FD-B7D50C2C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922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296EE-B3D3-1AB8-ACDD-B239529E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7F4D10-3C22-972C-7A9A-251F9FBDB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ABB474-A141-EE16-9430-63E616E91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EEFB2F-80FF-DA81-F642-2B029A39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5CFB65-8DA3-6651-FF40-03EC141C5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E8F820-969C-7C1B-16C1-28A60A29A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866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1DDD7A-4748-B32C-DBD4-1928DF6BF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BF32AC-DD7A-F6D9-D621-9013617A1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B2256F-C1A4-79D4-E4DC-C4153F5FA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6B7E2DF-5730-4C9C-916E-015956D0EA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BA54AD6-FB19-691E-92BB-A95B7DD661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3AEF7A9-DA39-D8D9-0B04-49947D2C0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A82840B-7DA2-742C-53B3-EAACC000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392DF97-D012-7886-CD86-9DC560DA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529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63C01-7FC4-02E9-C2B2-A2586217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DC89145-6F4D-DA45-DFCD-49AF8E431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BCB5E4-E412-971F-DD50-B0AB749FF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369101-FB90-0530-2018-74614662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54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684165-A4F3-DE80-9B35-16727303A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A1357A-4E9B-0B6D-D0FC-1F2A5771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DCEB97-265A-4540-B8C3-5C2B5EE3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130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785890-0BC5-264E-DE2C-71AEBD4AE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A441CD-B990-339D-113C-E5D0B26C7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7BE170-9EEA-BA4A-FB1B-F7E1D1DE1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FC0F13-E7C9-C0CD-F3F0-028E1F927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B6B193-A252-D2CF-CD94-87FD19DF1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F87111-076D-F723-8E10-347FCB04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07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D2667-8657-9D4F-8A6A-D178ACCB9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B3BC1F9-5B7A-7F76-9C7B-92F64C835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0F84E3-0A80-EEC0-7600-A6A117399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CA4209-8DB0-EF05-72D0-8D6AC2B8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96492C-9C8C-5E95-9D13-B7C5163B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ABD20A-9FD0-5A0A-CBBF-E29A382F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99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260716C-DD43-3049-D411-87E0898CF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B63ED3-8455-6BFB-FE60-6E46DC6A7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C3BE0D-FE91-B5D0-15D9-4FEA9F33B8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87372-C48A-4A0D-B08B-A731E13837EB}" type="datetimeFigureOut">
              <a:rPr lang="es-ES" smtClean="0"/>
              <a:t>05/02/2024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98501D-6548-FF04-558B-CD94E617C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796557-417B-6F04-C6A6-FB2CBA9202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987A4-B24E-4688-A70A-DA6018EA7F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9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20B35D-0594-6D63-D6AB-B148CBE717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delete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invoice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has </a:t>
            </a:r>
            <a:r>
              <a:rPr lang="es-ES" dirty="0" err="1"/>
              <a:t>already</a:t>
            </a:r>
            <a:r>
              <a:rPr lang="es-ES" dirty="0"/>
              <a:t> </a:t>
            </a:r>
            <a:r>
              <a:rPr lang="es-ES" dirty="0" err="1"/>
              <a:t>used</a:t>
            </a:r>
            <a:r>
              <a:rPr lang="es-ES" dirty="0"/>
              <a:t> a </a:t>
            </a:r>
            <a:r>
              <a:rPr lang="es-ES" dirty="0" err="1"/>
              <a:t>sequence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520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ocadillo: rectángulo con esquinas redondeadas 4">
            <a:extLst>
              <a:ext uri="{FF2B5EF4-FFF2-40B4-BE49-F238E27FC236}">
                <a16:creationId xmlns:a16="http://schemas.microsoft.com/office/drawing/2014/main" id="{CEC2F619-5049-D42E-E06E-2A9D7EBD43B2}"/>
              </a:ext>
            </a:extLst>
          </p:cNvPr>
          <p:cNvSpPr/>
          <p:nvPr/>
        </p:nvSpPr>
        <p:spPr>
          <a:xfrm>
            <a:off x="457200" y="122663"/>
            <a:ext cx="1326996" cy="1026849"/>
          </a:xfrm>
          <a:prstGeom prst="wedgeRoundRectCallout">
            <a:avLst>
              <a:gd name="adj1" fmla="val 53957"/>
              <a:gd name="adj2" fmla="val 26663"/>
              <a:gd name="adj3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Invoice</a:t>
            </a:r>
            <a:r>
              <a:rPr lang="es-ES" dirty="0"/>
              <a:t> </a:t>
            </a:r>
            <a:r>
              <a:rPr lang="es-ES" dirty="0" err="1"/>
              <a:t>form</a:t>
            </a:r>
            <a:r>
              <a:rPr lang="es-ES" dirty="0"/>
              <a:t> </a:t>
            </a:r>
            <a:r>
              <a:rPr lang="es-ES" dirty="0" err="1"/>
              <a:t>view</a:t>
            </a:r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D6AD75F-6F12-9CF3-96A1-FC6096229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15" y="1393318"/>
            <a:ext cx="10325370" cy="4071364"/>
          </a:xfrm>
          <a:prstGeom prst="rect">
            <a:avLst/>
          </a:prstGeom>
        </p:spPr>
      </p:pic>
      <p:sp>
        <p:nvSpPr>
          <p:cNvPr id="4" name="Bocadillo: rectángulo con esquinas redondeadas 3">
            <a:extLst>
              <a:ext uri="{FF2B5EF4-FFF2-40B4-BE49-F238E27FC236}">
                <a16:creationId xmlns:a16="http://schemas.microsoft.com/office/drawing/2014/main" id="{1147AE5A-F567-D404-6DC6-27A0A56B972B}"/>
              </a:ext>
            </a:extLst>
          </p:cNvPr>
          <p:cNvSpPr/>
          <p:nvPr/>
        </p:nvSpPr>
        <p:spPr>
          <a:xfrm>
            <a:off x="6322742" y="1393318"/>
            <a:ext cx="3468029" cy="836342"/>
          </a:xfrm>
          <a:prstGeom prst="wedgeRoundRectCallout">
            <a:avLst>
              <a:gd name="adj1" fmla="val 60196"/>
              <a:gd name="adj2" fmla="val 51834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Invoice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be </a:t>
            </a:r>
            <a:r>
              <a:rPr lang="es-ES" dirty="0" err="1"/>
              <a:t>deleted</a:t>
            </a:r>
            <a:r>
              <a:rPr lang="es-ES" dirty="0"/>
              <a:t> </a:t>
            </a:r>
            <a:r>
              <a:rPr lang="es-ES" dirty="0" err="1"/>
              <a:t>must</a:t>
            </a:r>
            <a:r>
              <a:rPr lang="es-ES" dirty="0"/>
              <a:t> be in draft </a:t>
            </a:r>
            <a:r>
              <a:rPr lang="es-ES" dirty="0" err="1"/>
              <a:t>state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966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94A45-E2AD-1F28-2D99-238AA174CA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ocadillo: rectángulo con esquinas redondeadas 4">
            <a:extLst>
              <a:ext uri="{FF2B5EF4-FFF2-40B4-BE49-F238E27FC236}">
                <a16:creationId xmlns:a16="http://schemas.microsoft.com/office/drawing/2014/main" id="{6BF21AAC-C903-664C-05E9-DE938A3F556C}"/>
              </a:ext>
            </a:extLst>
          </p:cNvPr>
          <p:cNvSpPr/>
          <p:nvPr/>
        </p:nvSpPr>
        <p:spPr>
          <a:xfrm>
            <a:off x="546409" y="78059"/>
            <a:ext cx="1326996" cy="1026849"/>
          </a:xfrm>
          <a:prstGeom prst="wedgeRoundRectCallout">
            <a:avLst>
              <a:gd name="adj1" fmla="val 53957"/>
              <a:gd name="adj2" fmla="val 26663"/>
              <a:gd name="adj3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Invoice</a:t>
            </a:r>
            <a:r>
              <a:rPr lang="es-ES" dirty="0"/>
              <a:t> </a:t>
            </a:r>
            <a:r>
              <a:rPr lang="es-ES" dirty="0" err="1"/>
              <a:t>form</a:t>
            </a:r>
            <a:r>
              <a:rPr lang="es-ES" dirty="0"/>
              <a:t> </a:t>
            </a:r>
            <a:r>
              <a:rPr lang="es-ES" dirty="0" err="1"/>
              <a:t>view</a:t>
            </a:r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2D67A63-F777-8387-0301-0A49CB0CA7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7" y="1472241"/>
            <a:ext cx="10352585" cy="3913517"/>
          </a:xfrm>
          <a:prstGeom prst="rect">
            <a:avLst/>
          </a:prstGeom>
        </p:spPr>
      </p:pic>
      <p:sp>
        <p:nvSpPr>
          <p:cNvPr id="4" name="Bocadillo: rectángulo con esquinas redondeadas 3">
            <a:extLst>
              <a:ext uri="{FF2B5EF4-FFF2-40B4-BE49-F238E27FC236}">
                <a16:creationId xmlns:a16="http://schemas.microsoft.com/office/drawing/2014/main" id="{B08F549C-CD9D-9585-54C1-41986898A2D2}"/>
              </a:ext>
            </a:extLst>
          </p:cNvPr>
          <p:cNvSpPr/>
          <p:nvPr/>
        </p:nvSpPr>
        <p:spPr>
          <a:xfrm>
            <a:off x="6590371" y="2481615"/>
            <a:ext cx="3468029" cy="836342"/>
          </a:xfrm>
          <a:prstGeom prst="wedgeRoundRectCallout">
            <a:avLst>
              <a:gd name="adj1" fmla="val -72601"/>
              <a:gd name="adj2" fmla="val 2116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Go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Action</a:t>
            </a:r>
            <a:r>
              <a:rPr lang="es-ES" dirty="0"/>
              <a:t> &gt; Change </a:t>
            </a:r>
            <a:r>
              <a:rPr lang="es-ES" dirty="0" err="1"/>
              <a:t>Invoice</a:t>
            </a:r>
            <a:r>
              <a:rPr lang="es-ES" dirty="0"/>
              <a:t> </a:t>
            </a:r>
            <a:r>
              <a:rPr lang="es-ES" dirty="0" err="1"/>
              <a:t>Number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071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9384F-8A91-15BF-C8EB-39C49E386A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4347181-FFD1-AB0C-28ED-D2415ADB8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72" y="1469520"/>
            <a:ext cx="10336256" cy="3918960"/>
          </a:xfrm>
          <a:prstGeom prst="rect">
            <a:avLst/>
          </a:prstGeom>
        </p:spPr>
      </p:pic>
      <p:sp>
        <p:nvSpPr>
          <p:cNvPr id="5" name="Bocadillo: rectángulo con esquinas redondeadas 4">
            <a:extLst>
              <a:ext uri="{FF2B5EF4-FFF2-40B4-BE49-F238E27FC236}">
                <a16:creationId xmlns:a16="http://schemas.microsoft.com/office/drawing/2014/main" id="{7873E612-E0D5-6AAE-9853-D5716E375F76}"/>
              </a:ext>
            </a:extLst>
          </p:cNvPr>
          <p:cNvSpPr/>
          <p:nvPr/>
        </p:nvSpPr>
        <p:spPr>
          <a:xfrm>
            <a:off x="546409" y="78059"/>
            <a:ext cx="1326996" cy="1026849"/>
          </a:xfrm>
          <a:prstGeom prst="wedgeRoundRectCallout">
            <a:avLst>
              <a:gd name="adj1" fmla="val 53957"/>
              <a:gd name="adj2" fmla="val 26663"/>
              <a:gd name="adj3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Invoice</a:t>
            </a:r>
            <a:r>
              <a:rPr lang="es-ES" dirty="0"/>
              <a:t> </a:t>
            </a:r>
            <a:r>
              <a:rPr lang="es-ES" dirty="0" err="1"/>
              <a:t>form</a:t>
            </a:r>
            <a:r>
              <a:rPr lang="es-ES" dirty="0"/>
              <a:t> </a:t>
            </a:r>
            <a:r>
              <a:rPr lang="es-ES" dirty="0" err="1"/>
              <a:t>view</a:t>
            </a:r>
            <a:endParaRPr lang="es-ES" dirty="0"/>
          </a:p>
        </p:txBody>
      </p:sp>
      <p:sp>
        <p:nvSpPr>
          <p:cNvPr id="4" name="Bocadillo: rectángulo con esquinas redondeadas 3">
            <a:extLst>
              <a:ext uri="{FF2B5EF4-FFF2-40B4-BE49-F238E27FC236}">
                <a16:creationId xmlns:a16="http://schemas.microsoft.com/office/drawing/2014/main" id="{099463EC-E9AB-C7D2-BF8B-F29E600BE5AD}"/>
              </a:ext>
            </a:extLst>
          </p:cNvPr>
          <p:cNvSpPr/>
          <p:nvPr/>
        </p:nvSpPr>
        <p:spPr>
          <a:xfrm>
            <a:off x="6188927" y="1946357"/>
            <a:ext cx="3468029" cy="836342"/>
          </a:xfrm>
          <a:prstGeom prst="wedgeRoundRectCallout">
            <a:avLst>
              <a:gd name="adj1" fmla="val -72601"/>
              <a:gd name="adj2" fmla="val 2116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Delete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invoice</a:t>
            </a:r>
            <a:r>
              <a:rPr lang="es-ES" dirty="0"/>
              <a:t> </a:t>
            </a:r>
            <a:r>
              <a:rPr lang="es-ES" dirty="0" err="1"/>
              <a:t>number</a:t>
            </a:r>
            <a:r>
              <a:rPr lang="es-ES" dirty="0"/>
              <a:t> and </a:t>
            </a:r>
            <a:r>
              <a:rPr lang="es-ES" dirty="0" err="1"/>
              <a:t>leave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field</a:t>
            </a:r>
            <a:r>
              <a:rPr lang="es-ES" dirty="0"/>
              <a:t> </a:t>
            </a:r>
            <a:r>
              <a:rPr lang="es-ES" dirty="0" err="1"/>
              <a:t>blank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759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05BCD-5914-10F1-5F78-3D51F2052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382D5106-0C20-E84F-86DD-8087F25A67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43" y="1738948"/>
            <a:ext cx="10368914" cy="3380103"/>
          </a:xfrm>
          <a:prstGeom prst="rect">
            <a:avLst/>
          </a:prstGeom>
        </p:spPr>
      </p:pic>
      <p:sp>
        <p:nvSpPr>
          <p:cNvPr id="5" name="Bocadillo: rectángulo con esquinas redondeadas 4">
            <a:extLst>
              <a:ext uri="{FF2B5EF4-FFF2-40B4-BE49-F238E27FC236}">
                <a16:creationId xmlns:a16="http://schemas.microsoft.com/office/drawing/2014/main" id="{4A8265EC-C749-BB80-DC8C-42D2B6150886}"/>
              </a:ext>
            </a:extLst>
          </p:cNvPr>
          <p:cNvSpPr/>
          <p:nvPr/>
        </p:nvSpPr>
        <p:spPr>
          <a:xfrm>
            <a:off x="546409" y="78059"/>
            <a:ext cx="1326996" cy="1026849"/>
          </a:xfrm>
          <a:prstGeom prst="wedgeRoundRectCallout">
            <a:avLst>
              <a:gd name="adj1" fmla="val 53957"/>
              <a:gd name="adj2" fmla="val 26663"/>
              <a:gd name="adj3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Invoice</a:t>
            </a:r>
            <a:r>
              <a:rPr lang="es-ES" dirty="0"/>
              <a:t> </a:t>
            </a:r>
            <a:r>
              <a:rPr lang="es-ES" dirty="0" err="1"/>
              <a:t>form</a:t>
            </a:r>
            <a:r>
              <a:rPr lang="es-ES" dirty="0"/>
              <a:t> </a:t>
            </a:r>
            <a:r>
              <a:rPr lang="es-ES" dirty="0" err="1"/>
              <a:t>view</a:t>
            </a:r>
            <a:endParaRPr lang="es-ES" dirty="0"/>
          </a:p>
        </p:txBody>
      </p:sp>
      <p:sp>
        <p:nvSpPr>
          <p:cNvPr id="4" name="Bocadillo: rectángulo con esquinas redondeadas 3">
            <a:extLst>
              <a:ext uri="{FF2B5EF4-FFF2-40B4-BE49-F238E27FC236}">
                <a16:creationId xmlns:a16="http://schemas.microsoft.com/office/drawing/2014/main" id="{38775B83-20A2-2FF6-8173-CCB65BA957E2}"/>
              </a:ext>
            </a:extLst>
          </p:cNvPr>
          <p:cNvSpPr/>
          <p:nvPr/>
        </p:nvSpPr>
        <p:spPr>
          <a:xfrm>
            <a:off x="2776654" y="3010828"/>
            <a:ext cx="3468029" cy="836342"/>
          </a:xfrm>
          <a:prstGeom prst="wedgeRoundRectCallout">
            <a:avLst>
              <a:gd name="adj1" fmla="val -72601"/>
              <a:gd name="adj2" fmla="val 2116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Apply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8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D78377-AC17-A2B4-6241-424D60512D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830D7D3-CED7-FFE4-BCED-0A38F943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22" y="1469520"/>
            <a:ext cx="10298155" cy="3918960"/>
          </a:xfrm>
          <a:prstGeom prst="rect">
            <a:avLst/>
          </a:prstGeom>
        </p:spPr>
      </p:pic>
      <p:sp>
        <p:nvSpPr>
          <p:cNvPr id="5" name="Bocadillo: rectángulo con esquinas redondeadas 4">
            <a:extLst>
              <a:ext uri="{FF2B5EF4-FFF2-40B4-BE49-F238E27FC236}">
                <a16:creationId xmlns:a16="http://schemas.microsoft.com/office/drawing/2014/main" id="{7FC49948-6B80-CAC8-80BA-72842309A4FA}"/>
              </a:ext>
            </a:extLst>
          </p:cNvPr>
          <p:cNvSpPr/>
          <p:nvPr/>
        </p:nvSpPr>
        <p:spPr>
          <a:xfrm>
            <a:off x="546409" y="78059"/>
            <a:ext cx="1326996" cy="1026849"/>
          </a:xfrm>
          <a:prstGeom prst="wedgeRoundRectCallout">
            <a:avLst>
              <a:gd name="adj1" fmla="val 53957"/>
              <a:gd name="adj2" fmla="val 26663"/>
              <a:gd name="adj3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Invoice</a:t>
            </a:r>
            <a:r>
              <a:rPr lang="es-ES" dirty="0"/>
              <a:t> </a:t>
            </a:r>
            <a:r>
              <a:rPr lang="es-ES" dirty="0" err="1"/>
              <a:t>form</a:t>
            </a:r>
            <a:r>
              <a:rPr lang="es-ES" dirty="0"/>
              <a:t> </a:t>
            </a:r>
            <a:r>
              <a:rPr lang="es-ES" dirty="0" err="1"/>
              <a:t>view</a:t>
            </a:r>
            <a:endParaRPr lang="es-ES" dirty="0"/>
          </a:p>
        </p:txBody>
      </p:sp>
      <p:sp>
        <p:nvSpPr>
          <p:cNvPr id="4" name="Bocadillo: rectángulo con esquinas redondeadas 3">
            <a:extLst>
              <a:ext uri="{FF2B5EF4-FFF2-40B4-BE49-F238E27FC236}">
                <a16:creationId xmlns:a16="http://schemas.microsoft.com/office/drawing/2014/main" id="{BB59AB6D-9FD2-E7C9-5030-32627A0368EB}"/>
              </a:ext>
            </a:extLst>
          </p:cNvPr>
          <p:cNvSpPr/>
          <p:nvPr/>
        </p:nvSpPr>
        <p:spPr>
          <a:xfrm>
            <a:off x="6880303" y="2051824"/>
            <a:ext cx="3468029" cy="836342"/>
          </a:xfrm>
          <a:prstGeom prst="wedgeRoundRectCallout">
            <a:avLst>
              <a:gd name="adj1" fmla="val -72601"/>
              <a:gd name="adj2" fmla="val 2116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Go</a:t>
            </a:r>
            <a:r>
              <a:rPr lang="es-ES" dirty="0"/>
              <a:t> back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Action</a:t>
            </a:r>
            <a:r>
              <a:rPr lang="es-ES" dirty="0"/>
              <a:t> and </a:t>
            </a:r>
            <a:r>
              <a:rPr lang="es-ES" dirty="0" err="1"/>
              <a:t>select</a:t>
            </a:r>
            <a:r>
              <a:rPr lang="es-ES" dirty="0"/>
              <a:t> </a:t>
            </a:r>
            <a:r>
              <a:rPr lang="es-ES" dirty="0" err="1"/>
              <a:t>Delete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1753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61</Words>
  <Application>Microsoft Office PowerPoint</Application>
  <PresentationFormat>Panorámica</PresentationFormat>
  <Paragraphs>11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How to delete an invoice that has already used a sequence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delete an invoice that has already used a sequence</dc:title>
  <dc:creator>Urbain Lacmago</dc:creator>
  <cp:lastModifiedBy>Urbain Lacmago</cp:lastModifiedBy>
  <cp:revision>1</cp:revision>
  <dcterms:created xsi:type="dcterms:W3CDTF">2024-02-05T16:13:14Z</dcterms:created>
  <dcterms:modified xsi:type="dcterms:W3CDTF">2024-02-05T16:31:36Z</dcterms:modified>
</cp:coreProperties>
</file>